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70" r:id="rId9"/>
    <p:sldId id="271" r:id="rId10"/>
    <p:sldId id="272" r:id="rId11"/>
    <p:sldId id="273" r:id="rId12"/>
    <p:sldId id="274" r:id="rId13"/>
    <p:sldId id="275" r:id="rId14"/>
    <p:sldId id="264" r:id="rId15"/>
    <p:sldId id="265" r:id="rId16"/>
    <p:sldId id="266" r:id="rId17"/>
    <p:sldId id="267" r:id="rId18"/>
    <p:sldId id="278" r:id="rId19"/>
    <p:sldId id="268" r:id="rId20"/>
    <p:sldId id="269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titva Srivastava" initials="AS" lastIdx="1" clrIdx="0">
    <p:extLst>
      <p:ext uri="{19B8F6BF-5375-455C-9EA6-DF929625EA0E}">
        <p15:presenceInfo xmlns:p15="http://schemas.microsoft.com/office/powerpoint/2012/main" userId="3ef4b431f8a49f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28D200"/>
    <a:srgbClr val="66FFFF"/>
    <a:srgbClr val="99FF99"/>
    <a:srgbClr val="99FF66"/>
    <a:srgbClr val="FF9999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>
      <p:cViewPr varScale="1">
        <p:scale>
          <a:sx n="73" d="100"/>
          <a:sy n="73" d="100"/>
        </p:scale>
        <p:origin x="123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FB97-BD27-434E-ABE6-C5089322D65D}" type="datetimeFigureOut">
              <a:rPr lang="en-US" smtClean="0"/>
              <a:pPr/>
              <a:t>17-11-2018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50C9-E9D0-4E92-900C-A3CBC05FF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FB97-BD27-434E-ABE6-C5089322D65D}" type="datetimeFigureOut">
              <a:rPr lang="en-US" smtClean="0"/>
              <a:pPr/>
              <a:t>17-11-2018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50C9-E9D0-4E92-900C-A3CBC05FF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FB97-BD27-434E-ABE6-C5089322D65D}" type="datetimeFigureOut">
              <a:rPr lang="en-US" smtClean="0"/>
              <a:pPr/>
              <a:t>17-11-2018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50C9-E9D0-4E92-900C-A3CBC05FF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FB97-BD27-434E-ABE6-C5089322D65D}" type="datetimeFigureOut">
              <a:rPr lang="en-US" smtClean="0"/>
              <a:pPr/>
              <a:t>17-11-2018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50C9-E9D0-4E92-900C-A3CBC05FF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FB97-BD27-434E-ABE6-C5089322D65D}" type="datetimeFigureOut">
              <a:rPr lang="en-US" smtClean="0"/>
              <a:pPr/>
              <a:t>17-11-2018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50C9-E9D0-4E92-900C-A3CBC05FF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FB97-BD27-434E-ABE6-C5089322D65D}" type="datetimeFigureOut">
              <a:rPr lang="en-US" smtClean="0"/>
              <a:pPr/>
              <a:t>17-11-2018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50C9-E9D0-4E92-900C-A3CBC05FF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FB97-BD27-434E-ABE6-C5089322D65D}" type="datetimeFigureOut">
              <a:rPr lang="en-US" smtClean="0"/>
              <a:pPr/>
              <a:t>17-11-2018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50C9-E9D0-4E92-900C-A3CBC05FF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FB97-BD27-434E-ABE6-C5089322D65D}" type="datetimeFigureOut">
              <a:rPr lang="en-US" smtClean="0"/>
              <a:pPr/>
              <a:t>17-11-2018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50C9-E9D0-4E92-900C-A3CBC05FF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FB97-BD27-434E-ABE6-C5089322D65D}" type="datetimeFigureOut">
              <a:rPr lang="en-US" smtClean="0"/>
              <a:pPr/>
              <a:t>17-11-2018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50C9-E9D0-4E92-900C-A3CBC05FF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FB97-BD27-434E-ABE6-C5089322D65D}" type="datetimeFigureOut">
              <a:rPr lang="en-US" smtClean="0"/>
              <a:pPr/>
              <a:t>17-11-2018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50C9-E9D0-4E92-900C-A3CBC05FF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FB97-BD27-434E-ABE6-C5089322D65D}" type="datetimeFigureOut">
              <a:rPr lang="en-US" smtClean="0"/>
              <a:pPr/>
              <a:t>17-11-2018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50C9-E9D0-4E92-900C-A3CBC05FF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1FB97-BD27-434E-ABE6-C5089322D65D}" type="datetimeFigureOut">
              <a:rPr lang="en-US" smtClean="0"/>
              <a:pPr/>
              <a:t>17-11-2018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C50C9-E9D0-4E92-900C-A3CBC05FF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6" y="1169158"/>
            <a:ext cx="5362529" cy="34311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24133" y="1143000"/>
            <a:ext cx="397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Project Presentation on</a:t>
            </a:r>
            <a:endParaRPr lang="en-US" sz="2800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4878980"/>
            <a:ext cx="32113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Details</a:t>
            </a: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“B. Tech. (CSE) – 4</a:t>
            </a:r>
            <a:r>
              <a:rPr lang="en-US" sz="2400" baseline="30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Year</a:t>
            </a:r>
          </a:p>
          <a:p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Sec-A</a:t>
            </a:r>
          </a:p>
          <a:p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Session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2018-19” </a:t>
            </a:r>
            <a:r>
              <a:rPr lang="en-US" sz="2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72200" y="4878980"/>
            <a:ext cx="26849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</a:t>
            </a: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Members </a:t>
            </a:r>
            <a:r>
              <a:rPr lang="en-US" sz="2400" dirty="0" smtClean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4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Anuj</a:t>
            </a:r>
            <a:r>
              <a:rPr lang="en-US" sz="2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Mishra (); </a:t>
            </a:r>
          </a:p>
          <a:p>
            <a:r>
              <a:rPr lang="en-US" sz="2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Astitva Srivastava ();</a:t>
            </a:r>
          </a:p>
          <a:p>
            <a:r>
              <a:rPr lang="en-US" sz="2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sz="2400" dirty="0" smtClean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772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38339" y="533400"/>
            <a:ext cx="30470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 smtClean="0">
                <a:solidFill>
                  <a:schemeClr val="bg2">
                    <a:lumMod val="25000"/>
                  </a:schemeClr>
                </a:solidFill>
              </a:rPr>
              <a:t>BACK END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76400"/>
            <a:ext cx="5562600" cy="377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661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0600" y="762000"/>
            <a:ext cx="74449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 smtClean="0">
                <a:solidFill>
                  <a:schemeClr val="bg2">
                    <a:lumMod val="25000"/>
                  </a:schemeClr>
                </a:solidFill>
              </a:rPr>
              <a:t>Follows MVC Architecture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7974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1929" y="762000"/>
            <a:ext cx="778014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Client &amp; Server communicate through </a:t>
            </a:r>
          </a:p>
          <a:p>
            <a:pPr algn="ctr"/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JSON objects which is more reliable than XML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5491"/>
            <a:ext cx="9144000" cy="45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023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6580" y="533400"/>
            <a:ext cx="845083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Database tools include </a:t>
            </a:r>
            <a:r>
              <a:rPr lang="en-US" sz="2200" b="1" dirty="0" smtClean="0">
                <a:solidFill>
                  <a:schemeClr val="bg2">
                    <a:lumMod val="25000"/>
                  </a:schemeClr>
                </a:solidFill>
              </a:rPr>
              <a:t>JDBC (MySQL)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 along with </a:t>
            </a:r>
            <a:r>
              <a:rPr lang="en-US" sz="2200" b="1" dirty="0" smtClean="0">
                <a:solidFill>
                  <a:schemeClr val="bg2">
                    <a:lumMod val="25000"/>
                  </a:schemeClr>
                </a:solidFill>
              </a:rPr>
              <a:t>Hibernate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200" b="1" dirty="0" smtClean="0">
                <a:solidFill>
                  <a:schemeClr val="bg2">
                    <a:lumMod val="25000"/>
                  </a:schemeClr>
                </a:solidFill>
              </a:rPr>
              <a:t>ORM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, which </a:t>
            </a:r>
          </a:p>
          <a:p>
            <a:pPr algn="ctr"/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ensures privacy of user’s data</a:t>
            </a:r>
            <a:r>
              <a:rPr lang="en-US" sz="2200" b="1" dirty="0" smtClean="0">
                <a:solidFill>
                  <a:schemeClr val="bg2">
                    <a:lumMod val="25000"/>
                  </a:schemeClr>
                </a:solidFill>
              </a:rPr>
              <a:t>. Spring’s security features 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provides </a:t>
            </a:r>
          </a:p>
          <a:p>
            <a:pPr algn="ctr"/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encryption techniques for secure transmission of data.</a:t>
            </a:r>
          </a:p>
          <a:p>
            <a:pPr algn="ctr"/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For future aspect, database might probably shift onto NoSQL platform.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4893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7000" y="838200"/>
            <a:ext cx="43138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solidFill>
                  <a:schemeClr val="bg2">
                    <a:lumMod val="25000"/>
                  </a:schemeClr>
                </a:solidFill>
              </a:rPr>
              <a:t>IS IT SECURE ?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91" y="2646908"/>
            <a:ext cx="2133600" cy="2133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65912" y="838199"/>
            <a:ext cx="53759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chemeClr val="bg2">
                    <a:lumMod val="25000"/>
                  </a:schemeClr>
                </a:solidFill>
              </a:rPr>
              <a:t>YES, IT IS SECURE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618368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+mj-lt"/>
              </a:rPr>
              <a:t>Verification of customers and lenders through</a:t>
            </a:r>
          </a:p>
          <a:p>
            <a:r>
              <a:rPr lang="en-GB" sz="2400" dirty="0" smtClean="0">
                <a:latin typeface="+mj-lt"/>
              </a:rPr>
              <a:t>    </a:t>
            </a:r>
            <a:r>
              <a:rPr lang="en-GB" sz="2400" dirty="0" err="1" smtClean="0">
                <a:latin typeface="+mj-lt"/>
              </a:rPr>
              <a:t>Aadhar</a:t>
            </a:r>
            <a:r>
              <a:rPr lang="en-GB" sz="2400" dirty="0" smtClean="0">
                <a:latin typeface="+mj-lt"/>
              </a:rPr>
              <a:t> - UID to avoid frauds.</a:t>
            </a:r>
            <a:endParaRPr lang="en-US" sz="2400" dirty="0" smtClean="0">
              <a:latin typeface="+mj-lt"/>
            </a:endParaRPr>
          </a:p>
          <a:p>
            <a:endParaRPr lang="en-US" sz="24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400" dirty="0" smtClean="0"/>
              <a:t>Proper paperwork regarding rent agreement.</a:t>
            </a:r>
          </a:p>
          <a:p>
            <a:endParaRPr lang="en-GB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Online payments through secured gateways.</a:t>
            </a:r>
          </a:p>
          <a:p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Proper validation from our side in case of</a:t>
            </a:r>
          </a:p>
          <a:p>
            <a:r>
              <a:rPr lang="en-GB" sz="2400" dirty="0" smtClean="0"/>
              <a:t>    property or vehicles.</a:t>
            </a:r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12255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0407" y="2209800"/>
            <a:ext cx="58603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400" dirty="0" smtClean="0">
                <a:solidFill>
                  <a:schemeClr val="bg2">
                    <a:lumMod val="10000"/>
                  </a:schemeClr>
                </a:solidFill>
              </a:rPr>
              <a:t>OTHER FEATURES</a:t>
            </a:r>
          </a:p>
          <a:p>
            <a:pPr algn="ctr"/>
            <a:endParaRPr lang="en-GB" sz="3600" dirty="0" smtClean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GB" sz="3600" dirty="0" smtClean="0">
                <a:solidFill>
                  <a:schemeClr val="bg2">
                    <a:lumMod val="10000"/>
                  </a:schemeClr>
                </a:solidFill>
              </a:rPr>
              <a:t>(REGARDING FUTURE ASPECT)</a:t>
            </a:r>
            <a:endParaRPr lang="en-GB" sz="36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7891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81200" y="838200"/>
            <a:ext cx="53759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25000"/>
                  </a:schemeClr>
                </a:solidFill>
              </a:rPr>
              <a:t>SHARING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514600"/>
            <a:ext cx="1762985" cy="1762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2490651"/>
            <a:ext cx="4572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800" dirty="0" smtClean="0">
                <a:latin typeface="+mj-lt"/>
              </a:rPr>
              <a:t>Share rides or movie tickets</a:t>
            </a:r>
          </a:p>
          <a:p>
            <a:endParaRPr lang="en-GB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800" dirty="0" smtClean="0"/>
              <a:t>Exchange goods</a:t>
            </a:r>
          </a:p>
          <a:p>
            <a:endParaRPr lang="en-GB" sz="28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 smtClean="0"/>
              <a:t>Group Shopping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8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8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66272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81200" y="838200"/>
            <a:ext cx="53759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>
                <a:solidFill>
                  <a:schemeClr val="bg2">
                    <a:lumMod val="25000"/>
                  </a:schemeClr>
                </a:solidFill>
              </a:rPr>
              <a:t>INTRA - DELIVERY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886200"/>
            <a:ext cx="3659715" cy="2352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2286000"/>
            <a:ext cx="4572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800" dirty="0" smtClean="0">
                <a:latin typeface="+mj-lt"/>
              </a:rPr>
              <a:t>Courier service within a city.</a:t>
            </a:r>
          </a:p>
          <a:p>
            <a:endParaRPr lang="en-GB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800" dirty="0" smtClean="0"/>
              <a:t> Save your time</a:t>
            </a:r>
          </a:p>
          <a:p>
            <a:endParaRPr lang="en-GB" sz="28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 smtClean="0"/>
              <a:t>Ease of transportation of goods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8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8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77562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0" y="685800"/>
            <a:ext cx="537597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bg2">
                    <a:lumMod val="25000"/>
                  </a:schemeClr>
                </a:solidFill>
              </a:rPr>
              <a:t>HOW ZORO WILL GENERATE REVENUE?</a:t>
            </a:r>
            <a:endParaRPr lang="en-US" sz="4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0" y="3048000"/>
            <a:ext cx="524034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</a:rPr>
              <a:t>T</a:t>
            </a:r>
            <a:r>
              <a:rPr lang="en-US" sz="2400" dirty="0" smtClean="0">
                <a:latin typeface="+mj-lt"/>
              </a:rPr>
              <a:t>hrough advertisements.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+mj-lt"/>
              </a:rPr>
              <a:t>By paid promotion of legitimate users.</a:t>
            </a:r>
          </a:p>
          <a:p>
            <a:endParaRPr lang="en-US" sz="2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+mj-lt"/>
              </a:rPr>
              <a:t>Through courier service.</a:t>
            </a:r>
            <a:endParaRPr lang="en-GB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23317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0" y="533400"/>
            <a:ext cx="59468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</a:rPr>
              <a:t>ADVANTAGES OF ZORO</a:t>
            </a:r>
            <a:endParaRPr lang="en-US" sz="4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828800"/>
            <a:ext cx="7640810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000" dirty="0" smtClean="0">
                <a:latin typeface="+mj-lt"/>
              </a:rPr>
              <a:t>Collaborating suppliers and needy ones.</a:t>
            </a:r>
            <a:endParaRPr lang="en-US" sz="2000" dirty="0" smtClean="0">
              <a:latin typeface="+mj-lt"/>
            </a:endParaRPr>
          </a:p>
          <a:p>
            <a:endParaRPr lang="en-US" sz="20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000" dirty="0" smtClean="0"/>
              <a:t>Providing a variety of options to choose from.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000" dirty="0" smtClean="0"/>
              <a:t>Promoting flexible lifestyle by keeping you into the trend.</a:t>
            </a:r>
          </a:p>
          <a:p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/>
              <a:t>Creating employment opportunities.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000" dirty="0" smtClean="0"/>
              <a:t>Reducing pollution and fuel crisis, thereby helping environment.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000" dirty="0" smtClean="0"/>
              <a:t>Can help lesser known lenders to expand their business.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000" dirty="0" smtClean="0"/>
              <a:t>Can reduce product’s cost, thereby causing a decline in inflammation</a:t>
            </a:r>
          </a:p>
          <a:p>
            <a:r>
              <a:rPr lang="en-GB" sz="2000" dirty="0" smtClean="0"/>
              <a:t>   and improving economical conditions.</a:t>
            </a: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dirty="0" smtClean="0"/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48238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9441" y="914400"/>
            <a:ext cx="61144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1">
                    <a:lumMod val="95000"/>
                  </a:schemeClr>
                </a:solidFill>
              </a:rPr>
              <a:t>INTRODUCTION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599" y="2819400"/>
            <a:ext cx="82341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ZORO is a bridge connecting people</a:t>
            </a:r>
          </a:p>
          <a:p>
            <a:pPr algn="ctr"/>
            <a:r>
              <a:rPr lang="en-US" sz="3200" dirty="0" smtClean="0"/>
              <a:t>who wish to provide or avail products &amp; services</a:t>
            </a:r>
          </a:p>
          <a:p>
            <a:pPr algn="ctr"/>
            <a:r>
              <a:rPr lang="en-US" sz="3200" dirty="0"/>
              <a:t>i</a:t>
            </a:r>
            <a:r>
              <a:rPr lang="en-US" sz="3200" dirty="0" smtClean="0"/>
              <a:t>n more of a </a:t>
            </a:r>
            <a:r>
              <a:rPr lang="en-US" sz="3200" dirty="0" err="1" smtClean="0"/>
              <a:t>tenantive</a:t>
            </a:r>
            <a:r>
              <a:rPr lang="en-US" sz="3200" dirty="0" smtClean="0"/>
              <a:t> fashion.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2816526"/>
            <a:ext cx="8337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Before emerging into specifics, let’s discuss</a:t>
            </a:r>
          </a:p>
          <a:p>
            <a:pPr algn="ctr"/>
            <a:r>
              <a:rPr lang="en-US" sz="3200" dirty="0" smtClean="0"/>
              <a:t>Some general problems which led to the birth of </a:t>
            </a:r>
          </a:p>
          <a:p>
            <a:pPr algn="ctr"/>
            <a:r>
              <a:rPr lang="en-US" sz="3200" dirty="0" smtClean="0"/>
              <a:t>this idea called ZORO.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21310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15300" y="533400"/>
            <a:ext cx="57738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</a:rPr>
              <a:t>LIMITATIONS OF ZORO</a:t>
            </a:r>
            <a:endParaRPr lang="en-US" sz="4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514600"/>
            <a:ext cx="768652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400" dirty="0" smtClean="0"/>
              <a:t>Needs in-depth knowledge of changing market demands.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400" dirty="0" smtClean="0"/>
              <a:t>Developing trust of customers will be difficult.</a:t>
            </a:r>
          </a:p>
          <a:p>
            <a:endParaRPr lang="en-GB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400" dirty="0" smtClean="0"/>
              <a:t>Project will require complex and expensive </a:t>
            </a:r>
            <a:r>
              <a:rPr lang="en-GB" sz="2400" dirty="0" smtClean="0"/>
              <a:t>advertisement</a:t>
            </a:r>
          </a:p>
          <a:p>
            <a:r>
              <a:rPr lang="en-GB" sz="2400"/>
              <a:t> </a:t>
            </a:r>
            <a:r>
              <a:rPr lang="en-GB" sz="2400" smtClean="0"/>
              <a:t>   s</a:t>
            </a:r>
            <a:r>
              <a:rPr lang="en-GB" sz="2400" smtClean="0"/>
              <a:t>trategies </a:t>
            </a:r>
            <a:r>
              <a:rPr lang="en-GB" sz="2400" dirty="0" smtClean="0"/>
              <a:t>during its initial stage.</a:t>
            </a: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4642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95600" y="685800"/>
            <a:ext cx="35227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</a:rPr>
              <a:t>CONCLUSION</a:t>
            </a:r>
            <a:endParaRPr lang="en-US" sz="4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1"/>
          <a:stretch/>
        </p:blipFill>
        <p:spPr>
          <a:xfrm>
            <a:off x="5867400" y="2286000"/>
            <a:ext cx="2896888" cy="2971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438400"/>
            <a:ext cx="597920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ZORO</a:t>
            </a:r>
            <a:r>
              <a:rPr lang="en-US" sz="2200" dirty="0" smtClean="0"/>
              <a:t> has the capability to introduce the </a:t>
            </a:r>
          </a:p>
          <a:p>
            <a:r>
              <a:rPr lang="en-US" sz="2200" dirty="0"/>
              <a:t>e</a:t>
            </a:r>
            <a:r>
              <a:rPr lang="en-US" sz="2200" dirty="0" smtClean="0"/>
              <a:t>lement of flexibility in the lifestyle of people, </a:t>
            </a:r>
          </a:p>
          <a:p>
            <a:r>
              <a:rPr lang="en-US" sz="2200" dirty="0" smtClean="0"/>
              <a:t>to make the way of living easier and comfortable</a:t>
            </a:r>
          </a:p>
          <a:p>
            <a:r>
              <a:rPr lang="en-US" sz="2200" dirty="0" smtClean="0"/>
              <a:t>by providing a quicker way of sharing products and</a:t>
            </a:r>
          </a:p>
          <a:p>
            <a:r>
              <a:rPr lang="en-US" sz="2200" dirty="0" smtClean="0"/>
              <a:t>services, and at the same time can contribute</a:t>
            </a:r>
          </a:p>
          <a:p>
            <a:r>
              <a:rPr lang="en-US" sz="2200" dirty="0"/>
              <a:t>t</a:t>
            </a:r>
            <a:r>
              <a:rPr lang="en-US" sz="2200" dirty="0" smtClean="0"/>
              <a:t>owards socio-economic growth.</a:t>
            </a:r>
          </a:p>
          <a:p>
            <a:endParaRPr lang="en-US" sz="2200" dirty="0"/>
          </a:p>
          <a:p>
            <a:r>
              <a:rPr lang="en-US" sz="2200" dirty="0" smtClean="0"/>
              <a:t>With necessary contribution and co-operation, </a:t>
            </a:r>
          </a:p>
          <a:p>
            <a:r>
              <a:rPr lang="en-US" sz="2200" b="1" dirty="0" smtClean="0"/>
              <a:t>ZORO</a:t>
            </a:r>
            <a:r>
              <a:rPr lang="en-US" sz="2200" dirty="0" smtClean="0"/>
              <a:t> can change the face of modern economy.</a:t>
            </a:r>
          </a:p>
        </p:txBody>
      </p:sp>
    </p:spTree>
    <p:extLst>
      <p:ext uri="{BB962C8B-B14F-4D97-AF65-F5344CB8AC3E}">
        <p14:creationId xmlns:p14="http://schemas.microsoft.com/office/powerpoint/2010/main" val="8997766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85800"/>
            <a:ext cx="6992471" cy="3962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4648200"/>
            <a:ext cx="4834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THANKS FOR LISTENING.</a:t>
            </a:r>
          </a:p>
          <a:p>
            <a:r>
              <a:rPr lang="en-US" sz="4800" b="1" dirty="0" smtClean="0">
                <a:solidFill>
                  <a:schemeClr val="bg1"/>
                </a:solidFill>
              </a:rPr>
              <a:t>ANY QUESTIONS?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9927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2743200"/>
            <a:ext cx="61912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2">
                    <a:lumMod val="25000"/>
                  </a:schemeClr>
                </a:solidFill>
              </a:rPr>
              <a:t>Features of ZORO</a:t>
            </a:r>
            <a:endParaRPr lang="en-US" sz="6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500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6342" y="914400"/>
            <a:ext cx="44480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2">
                    <a:lumMod val="25000"/>
                  </a:schemeClr>
                </a:solidFill>
              </a:rPr>
              <a:t>MAIN FEATURE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95600" y="2253692"/>
            <a:ext cx="3594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RENTING</a:t>
            </a:r>
            <a:endParaRPr lang="en-US" sz="7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905000"/>
            <a:ext cx="10744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872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6 L -4.44444E-6 -0.2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3600" y="914400"/>
            <a:ext cx="55502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25000"/>
                  </a:schemeClr>
                </a:solidFill>
              </a:rPr>
              <a:t>HOW RENTING HELPS ?</a:t>
            </a:r>
            <a:endParaRPr lang="en-US" sz="4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2057400"/>
            <a:ext cx="4929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2">
                    <a:lumMod val="10000"/>
                  </a:schemeClr>
                </a:solidFill>
              </a:rPr>
              <a:t>From Customer’s point of view :</a:t>
            </a:r>
            <a:endParaRPr 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333795"/>
            <a:ext cx="2539682" cy="25396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2955372"/>
            <a:ext cx="582839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</a:rPr>
              <a:t>Access to a</a:t>
            </a:r>
            <a:r>
              <a:rPr lang="en-US" sz="2400" dirty="0" smtClean="0">
                <a:latin typeface="+mj-lt"/>
              </a:rPr>
              <a:t>menities you can’t afford to buy</a:t>
            </a:r>
          </a:p>
          <a:p>
            <a:endParaRPr lang="en-US" sz="24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400" dirty="0"/>
              <a:t>No </a:t>
            </a:r>
            <a:r>
              <a:rPr lang="en-GB" sz="2400" dirty="0" smtClean="0"/>
              <a:t>maintenance </a:t>
            </a:r>
            <a:r>
              <a:rPr lang="en-GB" sz="2400" dirty="0"/>
              <a:t>c</a:t>
            </a:r>
            <a:r>
              <a:rPr lang="en-GB" sz="2400" dirty="0" smtClean="0"/>
              <a:t>osts </a:t>
            </a:r>
            <a:r>
              <a:rPr lang="en-GB" sz="2400" dirty="0"/>
              <a:t>or </a:t>
            </a:r>
            <a:r>
              <a:rPr lang="en-GB" sz="2400" dirty="0" smtClean="0"/>
              <a:t>repair bills</a:t>
            </a:r>
          </a:p>
          <a:p>
            <a:endParaRPr lang="en-GB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No financial taxes for the product</a:t>
            </a:r>
          </a:p>
          <a:p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Pocket friendly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31457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33600" y="914400"/>
            <a:ext cx="55502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25000"/>
                  </a:schemeClr>
                </a:solidFill>
              </a:rPr>
              <a:t>HOW RENTING HELPS ?</a:t>
            </a:r>
            <a:endParaRPr lang="en-US" sz="4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2057400"/>
            <a:ext cx="4520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2">
                    <a:lumMod val="10000"/>
                  </a:schemeClr>
                </a:solidFill>
              </a:rPr>
              <a:t>From Lender’s point of view :</a:t>
            </a:r>
            <a:endParaRPr 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318" y="2229738"/>
            <a:ext cx="2539682" cy="25396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2955372"/>
            <a:ext cx="623581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+mj-lt"/>
              </a:rPr>
              <a:t>Earning from products which are not largely in</a:t>
            </a:r>
          </a:p>
          <a:p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   own usage.</a:t>
            </a:r>
          </a:p>
          <a:p>
            <a:endParaRPr lang="en-US" sz="24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400" dirty="0" smtClean="0"/>
              <a:t>Increases reusability of product.</a:t>
            </a:r>
          </a:p>
          <a:p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High reachability of products.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70328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81200" y="685800"/>
            <a:ext cx="60334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solidFill>
                  <a:schemeClr val="bg2">
                    <a:lumMod val="25000"/>
                  </a:schemeClr>
                </a:solidFill>
              </a:rPr>
              <a:t>HOW ZORO WORKS?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2083" y="1752600"/>
            <a:ext cx="7106433" cy="415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Login – as customer or lender</a:t>
            </a:r>
          </a:p>
          <a:p>
            <a:endParaRPr lang="en-US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CUSTOMER: </a:t>
            </a:r>
          </a:p>
          <a:p>
            <a:endParaRPr lang="en-US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Choose what you want on rent.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Select from categories or search specifically.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Select the best option based on ratings, reviews</a:t>
            </a:r>
          </a:p>
          <a:p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or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price.</a:t>
            </a:r>
            <a:endParaRPr lang="en-US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Contact with lender for formalities and paperwork.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Pay according to duration of usage.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All set !!!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1752600"/>
            <a:ext cx="7086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LENDER: 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Choose what you want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 provide on rent.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Select from categories or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create a new one.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Upload images, price, availability duration, renting period, and other relevant details.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Wait for the customers to contact you.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All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set !!!</a:t>
            </a:r>
          </a:p>
        </p:txBody>
      </p:sp>
    </p:spTree>
    <p:extLst>
      <p:ext uri="{BB962C8B-B14F-4D97-AF65-F5344CB8AC3E}">
        <p14:creationId xmlns:p14="http://schemas.microsoft.com/office/powerpoint/2010/main" val="34201933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4599" y="304800"/>
            <a:ext cx="441819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 smtClean="0">
                <a:solidFill>
                  <a:schemeClr val="bg2">
                    <a:lumMod val="25000"/>
                  </a:schemeClr>
                </a:solidFill>
              </a:rPr>
              <a:t>TECHNOLOGY</a:t>
            </a:r>
          </a:p>
          <a:p>
            <a:pPr algn="ctr"/>
            <a:r>
              <a:rPr lang="en-US" sz="5400" dirty="0" smtClean="0">
                <a:solidFill>
                  <a:schemeClr val="bg2">
                    <a:lumMod val="25000"/>
                  </a:schemeClr>
                </a:solidFill>
              </a:rPr>
              <a:t>IMPLEMENTED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3961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193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19400" y="533400"/>
            <a:ext cx="34849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 smtClean="0">
                <a:solidFill>
                  <a:schemeClr val="bg2">
                    <a:lumMod val="25000"/>
                  </a:schemeClr>
                </a:solidFill>
              </a:rPr>
              <a:t>FRONT END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30" y="1981200"/>
            <a:ext cx="6992868" cy="42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542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</TotalTime>
  <Words>591</Words>
  <Application>Microsoft Office PowerPoint</Application>
  <PresentationFormat>On-screen Show (4:3)</PresentationFormat>
  <Paragraphs>164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Astitva Srivastava</cp:lastModifiedBy>
  <cp:revision>118</cp:revision>
  <dcterms:created xsi:type="dcterms:W3CDTF">2018-02-08T17:07:21Z</dcterms:created>
  <dcterms:modified xsi:type="dcterms:W3CDTF">2018-11-17T14:24:05Z</dcterms:modified>
</cp:coreProperties>
</file>